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73" r:id="rId4"/>
    <p:sldId id="258" r:id="rId5"/>
    <p:sldId id="274" r:id="rId6"/>
    <p:sldId id="275" r:id="rId7"/>
    <p:sldId id="278" r:id="rId8"/>
    <p:sldId id="277" r:id="rId9"/>
    <p:sldId id="279" r:id="rId10"/>
    <p:sldId id="280" r:id="rId11"/>
    <p:sldId id="281" r:id="rId12"/>
    <p:sldId id="262" r:id="rId13"/>
    <p:sldId id="26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04" autoAdjust="0"/>
    <p:restoredTop sz="90655" autoAdjust="0"/>
  </p:normalViewPr>
  <p:slideViewPr>
    <p:cSldViewPr snapToGrid="0">
      <p:cViewPr varScale="1">
        <p:scale>
          <a:sx n="100" d="100"/>
          <a:sy n="100" d="100"/>
        </p:scale>
        <p:origin x="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79987-8832-4CAC-8633-29DF1615F84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472531-C2EA-49DA-946E-E4C32675EB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169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72531-C2EA-49DA-946E-E4C32675EBA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229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3ADB9-4561-7890-5596-7DBAC06A4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EF43D9-AFBC-F250-F054-FD68FD33D0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8C1BC8-ACD2-E583-3B6F-E99C7E827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1F18AC-3366-C15E-9BAF-E324C26D0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71A60-5ADF-173B-3FFE-E913161D7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126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86EF5B-A2C3-A322-5FE0-FAA4B34DF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A2625C-FFC9-8A98-6409-B958292B2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E9F2BC-7F11-5705-F668-BC78529F0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10BDAC-3156-90C6-DEB9-7930474BC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B79ECE-C59F-52AE-E95E-C9A560296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461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55B62A-B319-CF6C-D537-33CAAFE2D2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44022E-5671-CAF0-13C0-D23CF46260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333C31-105A-8B41-827C-025252F0D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40676F-199A-B5E6-6359-6BFE301E3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72374D-B745-BF20-6C7F-37D11CDEF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356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EC59CC-7412-017A-7C81-35E01AB3F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68E8F0-EE4D-0014-FF2D-30065B4AB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3CEBE7-CC34-33EE-B34C-15E3CCD42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D917E8-B15E-3B12-4457-7BC0EBEE0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5C7370-D373-DF7F-4596-48CEE3418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5277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76045-8242-A541-9A6F-7742DF501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E68373-943C-CE93-855A-408419D47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F445E8-1157-6795-0B43-2C027F0C8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DC3A6C-EECA-0BAE-8A2A-667C89B64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B5D88A-C202-7965-442E-2FFFA0DBE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381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40C82-DF1B-B7A2-E321-6DDFEA18F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C8275B-9B76-1134-AA76-E16E8E1325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E2DBB1-7A92-3479-41B7-4509770338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24225A-26C7-03CC-E099-4119452FD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7F515B-0A30-120E-A301-17585BC3E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61CCC1-E028-F2B1-E050-4C9BF4403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339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29C146-8867-E213-7206-EB36A951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C6C2C5-B7D4-9085-3872-310C75E92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4769CB9-4059-8331-DB7D-85A44B526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F2AE54E-28C0-9A68-614D-F11370E2CA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D433246-E805-E9DE-F497-F2B05D7E23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9414D5-7595-717A-74BE-6B6328AFB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345F5E-DA43-69D1-2E05-BC84A9C42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9DECF20-EE4A-7802-DF65-394026CAE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591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0B3BF1-CC5F-9CF5-8DCF-B5101465D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DA7005-1E1A-7F93-5BBC-C9FA64E3E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727C6-5C4D-D6EB-FDE6-E217BD6DD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24568F1-6378-EB68-C115-956FAE5F8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379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0B07320-416B-08A7-68FC-04259E135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47920E-D436-4B14-5220-B240E3254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FD0638-7CD5-D8C7-228A-9744AEAC1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193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77559D-F759-51FD-8F9D-8901BACF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2BC0C1-76F8-DFC4-C32C-265FD6FCF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6C91F1-F6EF-440D-05E4-E599D4E43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272B0F-7936-C81F-C823-E54222D95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0497E9-297E-9F33-E34A-D39237A76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873252-504B-CE0F-31F3-F70555251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04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B0F08-68AB-F7A0-7DDE-15F58CACC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B01126B-A602-8F2C-295C-B445599A15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1DCB1A-A797-BB81-5FF7-E5C3134F6B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EEF52A-DAB3-1B71-8868-8796932CA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2A4C6C-D323-A7FC-99C2-5BCA13671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BB9D55-0742-1641-FAE2-0677F40CF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0346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9982FAF-5141-C955-CB22-9FA755EA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1BF4C3-ED19-8203-BF1C-1C331CAE3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0EF27E-335D-81E2-6FE0-752728A097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C3B241-1AA7-43C9-A745-9B5A8402A040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A845F0-DBA6-F194-5744-3EDC49FFAD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F311F3-8DEB-3A88-E1DC-95B0EB148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B73E3-6B3C-47FA-AAB6-0CA31931F1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5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2022764025/webpg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kr.aiforpet.com/ko-kr/team" TargetMode="External"/><Relationship Id="rId2" Type="http://schemas.openxmlformats.org/officeDocument/2006/relationships/hyperlink" Target="https://kr.aiforpet.com/ko-kr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hatgpt.com/?model=gpt-4o-mini" TargetMode="External"/><Relationship Id="rId4" Type="http://schemas.openxmlformats.org/officeDocument/2006/relationships/hyperlink" Target="https://kr.pinterest.com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58B4F92-8F28-9DD4-04C2-052048D1B785}"/>
              </a:ext>
            </a:extLst>
          </p:cNvPr>
          <p:cNvSpPr/>
          <p:nvPr/>
        </p:nvSpPr>
        <p:spPr>
          <a:xfrm>
            <a:off x="0" y="-107950"/>
            <a:ext cx="5607050" cy="800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00415EB-E7C1-239A-C03B-5C55BA2A7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2974" y="1041400"/>
            <a:ext cx="10955761" cy="2387600"/>
          </a:xfrm>
        </p:spPr>
        <p:txBody>
          <a:bodyPr>
            <a:normAutofit/>
          </a:bodyPr>
          <a:lstStyle/>
          <a:p>
            <a:r>
              <a:rPr lang="ko-KR" altLang="en-US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웹프로그래밍</a:t>
            </a:r>
            <a:br>
              <a:rPr lang="en-US" altLang="ko-KR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</a:br>
            <a:r>
              <a:rPr lang="en-US" altLang="ko-KR" sz="4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4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회사소개사이트</a:t>
            </a:r>
            <a:r>
              <a:rPr lang="en-US" altLang="ko-KR" sz="4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5A239DB-5043-A0F2-2FBD-100686E199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455" y="3429000"/>
            <a:ext cx="9144000" cy="1655762"/>
          </a:xfrm>
        </p:spPr>
        <p:txBody>
          <a:bodyPr/>
          <a:lstStyle/>
          <a:p>
            <a:r>
              <a:rPr lang="ko-KR" altLang="en-US" sz="20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깃허브</a:t>
            </a: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주소</a:t>
            </a:r>
            <a:r>
              <a:rPr lang="en-US" altLang="ko-KR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en-US" altLang="ko-KR" sz="2000" dirty="0">
                <a:hlinkClick r:id="rId2"/>
              </a:rPr>
              <a:t>2022764025/</a:t>
            </a:r>
            <a:r>
              <a:rPr lang="en-US" altLang="ko-KR" sz="2000" dirty="0" err="1">
                <a:hlinkClick r:id="rId2"/>
              </a:rPr>
              <a:t>webpgm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소프트웨어학과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2022764025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안수지</a:t>
            </a:r>
          </a:p>
        </p:txBody>
      </p:sp>
      <p:sp>
        <p:nvSpPr>
          <p:cNvPr id="4" name="AutoShape 2" descr="logo">
            <a:extLst>
              <a:ext uri="{FF2B5EF4-FFF2-40B4-BE49-F238E27FC236}">
                <a16:creationId xmlns:a16="http://schemas.microsoft.com/office/drawing/2014/main" id="{43B09483-588F-4C7B-FFFB-67660CAF1B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385752" y="179228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1469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B48932-2DD6-7C8E-60CF-FDF178D6C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627C54A-14A8-9D2E-DA06-F88D0BF42F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3"/>
          <a:stretch/>
        </p:blipFill>
        <p:spPr>
          <a:xfrm>
            <a:off x="463462" y="263047"/>
            <a:ext cx="9575812" cy="659495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8241446-8551-7B53-E5B1-62AFF06BEDD4}"/>
              </a:ext>
            </a:extLst>
          </p:cNvPr>
          <p:cNvSpPr/>
          <p:nvPr/>
        </p:nvSpPr>
        <p:spPr>
          <a:xfrm>
            <a:off x="2931437" y="3295824"/>
            <a:ext cx="4612363" cy="309227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61AF4FE-A89E-2F34-B6D0-CAC55AFA5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136" y="375780"/>
            <a:ext cx="10820401" cy="25896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89AA4E2-6C35-0549-C3F8-55A9DFD993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33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901AB6-93B8-3ACD-DEF9-7F408E9AA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055116E-02BE-AF41-797F-C6FCE3BF92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3"/>
          <a:stretch/>
        </p:blipFill>
        <p:spPr>
          <a:xfrm>
            <a:off x="2158912" y="529747"/>
            <a:ext cx="7766138" cy="53486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87FE8BC-C394-03C7-2DFE-E4B33C84E416}"/>
              </a:ext>
            </a:extLst>
          </p:cNvPr>
          <p:cNvSpPr/>
          <p:nvPr/>
        </p:nvSpPr>
        <p:spPr>
          <a:xfrm>
            <a:off x="1770607" y="5640366"/>
            <a:ext cx="1703539" cy="36951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84AB075-8588-C634-EBFB-D97393CAA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8912" y="4144875"/>
            <a:ext cx="6325483" cy="124794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3C1EBC0-57B6-4FD8-7F72-B0C68A965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756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F7B689-F001-80E1-B9B8-5526DA617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0DBE3-0421-9FCC-8DAC-2B881189F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출처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96A90C-56AA-BAB3-E29E-DC47B61F7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err="1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에이아이포펫</a:t>
            </a:r>
            <a:r>
              <a:rPr lang="ko-KR" altLang="en-US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ko-KR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</a:t>
            </a:r>
            <a:r>
              <a:rPr lang="ko-KR" altLang="en-US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반려동물 </a:t>
            </a:r>
            <a:r>
              <a:rPr lang="en-US" altLang="ko-KR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 </a:t>
            </a:r>
            <a:r>
              <a:rPr lang="ko-KR" altLang="en-US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건강관리 앱 </a:t>
            </a:r>
            <a:r>
              <a:rPr lang="ko-KR" altLang="en-US" sz="2000" dirty="0" err="1"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티티케어</a:t>
            </a: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2000" dirty="0" err="1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에이아이포펫</a:t>
            </a: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팀</a:t>
            </a: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en-US" altLang="ko-KR" sz="2000" dirty="0">
                <a:solidFill>
                  <a:srgbClr val="0563C1"/>
                </a:solidFill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Pinterest – </a:t>
            </a:r>
            <a:r>
              <a:rPr lang="ko-KR" altLang="en-US" sz="2000" dirty="0" err="1"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핀터레스트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en-US" altLang="ko-KR" sz="2000" dirty="0">
                <a:latin typeface="마루 부리 중간" panose="020B0600000101010101" pitchFamily="50" charset="-127"/>
                <a:ea typeface="마루 부리 중간" panose="020B0600000101010101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ChatGPT</a:t>
            </a:r>
            <a:endParaRPr lang="ko-KR" altLang="en-US" sz="2000" b="1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7592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18D92-E034-462F-6213-26E77D6D0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837A21-8D99-0956-3D29-AD5186242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점수</a:t>
            </a:r>
            <a:r>
              <a:rPr lang="en-US" altLang="ko-KR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10</a:t>
            </a:r>
            <a:endParaRPr lang="ko-KR" altLang="en-US" b="1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33B0CD-B4EB-56AA-13A5-0E576CEF9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왜냐하면 감점요소 </a:t>
            </a:r>
            <a:r>
              <a:rPr lang="en-US" altLang="ko-KR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X</a:t>
            </a:r>
            <a:endParaRPr lang="ko-KR" altLang="en-US" b="1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9928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420080-9A4F-69A7-8271-A029AC7BF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617" y="928796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Lucida Console" panose="020B0609040504020204" pitchFamily="49" charset="0"/>
              </a:rPr>
              <a:t>Where?</a:t>
            </a:r>
            <a:endParaRPr lang="ko-KR" altLang="en-US" dirty="0">
              <a:latin typeface="Lucida Console" panose="020B0609040504020204" pitchFamily="49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AF935B1-0B11-436B-9505-92323871C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448" y="1932044"/>
            <a:ext cx="7551309" cy="412125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C341077-5117-53FD-61CD-503A61D20D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527" y="814192"/>
            <a:ext cx="1835197" cy="242713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7AEB767-DD8B-6202-33B6-A152CB9B0E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987" y="671661"/>
            <a:ext cx="1920791" cy="252076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8ED0134-B543-DA15-9675-30FAF8A1E0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506" y="572970"/>
            <a:ext cx="2005757" cy="274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78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7DE4723-02B4-0726-B4F3-62D6152F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677"/>
            <a:ext cx="6096000" cy="677064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4073DB3-CE40-A303-3F48-5F75EDBF4B2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6790" r="48542" b="-641"/>
          <a:stretch/>
        </p:blipFill>
        <p:spPr>
          <a:xfrm>
            <a:off x="6096000" y="6595533"/>
            <a:ext cx="4406900" cy="26246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2A86767-F8BA-0E02-39A5-02AE421B8A4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133" r="23542"/>
          <a:stretch/>
        </p:blipFill>
        <p:spPr>
          <a:xfrm>
            <a:off x="6142566" y="0"/>
            <a:ext cx="6049434" cy="65955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E2D91D3-C5B0-5F58-3BFA-DDF507FF98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944" t="8294" r="25808"/>
          <a:stretch/>
        </p:blipFill>
        <p:spPr>
          <a:xfrm>
            <a:off x="-21166" y="605251"/>
            <a:ext cx="5884972" cy="6209072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796860B-3B75-E6D2-309E-5D2625387BEC}"/>
              </a:ext>
            </a:extLst>
          </p:cNvPr>
          <p:cNvCxnSpPr/>
          <p:nvPr/>
        </p:nvCxnSpPr>
        <p:spPr>
          <a:xfrm>
            <a:off x="6093883" y="0"/>
            <a:ext cx="23283" cy="700405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399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2F851-BA75-0CC1-E0CB-4434CABC0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90B1363-331C-AF60-7401-1F0805863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90" y="227090"/>
            <a:ext cx="7835517" cy="435133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E71E052-CB51-E999-F8B8-4B2CBC43ACD0}"/>
              </a:ext>
            </a:extLst>
          </p:cNvPr>
          <p:cNvSpPr/>
          <p:nvPr/>
        </p:nvSpPr>
        <p:spPr>
          <a:xfrm>
            <a:off x="568890" y="168992"/>
            <a:ext cx="7961335" cy="5422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CFC37E3-1934-EBE7-2DA8-48770CDA1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1482905"/>
            <a:ext cx="9956800" cy="441295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6207AF5-E992-858A-5D3D-28053C6912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180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C8FFA-EE8F-A28C-17DE-E9EA93D45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C5717A6-4E41-92E9-1BDC-7D60A4CAE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90" y="220740"/>
            <a:ext cx="7835517" cy="435133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81AFE21-BDDA-D754-9C31-CEC3F0F21A68}"/>
              </a:ext>
            </a:extLst>
          </p:cNvPr>
          <p:cNvSpPr/>
          <p:nvPr/>
        </p:nvSpPr>
        <p:spPr>
          <a:xfrm>
            <a:off x="1975807" y="645003"/>
            <a:ext cx="4146115" cy="326303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51B2766-62DA-A821-70E7-7216E40F3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7380" y="2806700"/>
            <a:ext cx="7050119" cy="389444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0BDCD2C-6162-4D56-A5CD-FABC672A88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280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9AE4E-2D5C-1117-90B5-CDF78EFAB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1F51D66-C90A-65F3-B1E7-B82BC3721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95" y="-2344151"/>
            <a:ext cx="9395391" cy="849747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DBBDA36-753E-B05E-27FA-2210814C523D}"/>
              </a:ext>
            </a:extLst>
          </p:cNvPr>
          <p:cNvSpPr/>
          <p:nvPr/>
        </p:nvSpPr>
        <p:spPr>
          <a:xfrm>
            <a:off x="237124" y="4752583"/>
            <a:ext cx="9915221" cy="156053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6EC9C78-C982-D3C0-BB83-B0E88C3C3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9682" y="96824"/>
            <a:ext cx="6662918" cy="449596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C6E2A9D-225B-FC9C-8751-6051E4B7ED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841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49D2F-1DDB-76CD-1BD9-A973A4E2E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6D86B31-662C-C916-FEF1-BBB97204B6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13" r="8193"/>
          <a:stretch/>
        </p:blipFill>
        <p:spPr>
          <a:xfrm>
            <a:off x="563672" y="182778"/>
            <a:ext cx="9926878" cy="80918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C77B73-7C81-15DB-6E9F-0586AE14D051}"/>
              </a:ext>
            </a:extLst>
          </p:cNvPr>
          <p:cNvSpPr/>
          <p:nvPr/>
        </p:nvSpPr>
        <p:spPr>
          <a:xfrm>
            <a:off x="458242" y="161955"/>
            <a:ext cx="10082409" cy="131611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CD8F77-A8BE-E95F-0744-F9FF8BCFF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547" y="1822537"/>
            <a:ext cx="8109054" cy="469110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69FFB6E-BDC2-18BB-4EF1-123C3995EF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513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F6EA4-7961-0BAB-1687-F54A23CE3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0FC38F3-3399-5F96-572F-E9CB4CFAD5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3"/>
          <a:stretch/>
        </p:blipFill>
        <p:spPr>
          <a:xfrm>
            <a:off x="463461" y="263047"/>
            <a:ext cx="9499689" cy="654252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3D97963-4BF2-B745-7845-50CB411CF2CB}"/>
              </a:ext>
            </a:extLst>
          </p:cNvPr>
          <p:cNvSpPr/>
          <p:nvPr/>
        </p:nvSpPr>
        <p:spPr>
          <a:xfrm>
            <a:off x="3194051" y="1332842"/>
            <a:ext cx="4085312" cy="13532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DD87E4D-3628-147A-CD36-C342845DD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685" y="2927139"/>
            <a:ext cx="11319354" cy="277581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6C09AEA-E514-1E18-6247-836094F8E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131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EFC6E-4882-B546-B04F-ABD2E0ADF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1D979E9-42ED-294A-107F-F546C61D25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855" r="24107"/>
          <a:stretch/>
        </p:blipFill>
        <p:spPr>
          <a:xfrm>
            <a:off x="1922745" y="-876585"/>
            <a:ext cx="7227517" cy="967259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B50528A-67A4-1441-BE1C-8D57D169EB5F}"/>
              </a:ext>
            </a:extLst>
          </p:cNvPr>
          <p:cNvSpPr/>
          <p:nvPr/>
        </p:nvSpPr>
        <p:spPr>
          <a:xfrm>
            <a:off x="3432570" y="2636293"/>
            <a:ext cx="3826703" cy="139708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0E7AB61-BD26-9532-A19F-38DCC6207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857971"/>
            <a:ext cx="11430000" cy="151333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5B0F0D9-03A7-6B3E-001E-77557DBAB2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1" t="36284" r="-1134" b="34133"/>
          <a:stretch/>
        </p:blipFill>
        <p:spPr>
          <a:xfrm>
            <a:off x="293350" y="6313119"/>
            <a:ext cx="1810654" cy="37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541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37</Words>
  <Application>Microsoft Office PowerPoint</Application>
  <PresentationFormat>와이드스크린</PresentationFormat>
  <Paragraphs>12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마루 부리 중간</vt:lpstr>
      <vt:lpstr>맑은 고딕</vt:lpstr>
      <vt:lpstr>Arial</vt:lpstr>
      <vt:lpstr>Lucida Console</vt:lpstr>
      <vt:lpstr>Office 테마</vt:lpstr>
      <vt:lpstr>웹프로그래밍 (회사소개사이트)</vt:lpstr>
      <vt:lpstr>Where?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출처</vt:lpstr>
      <vt:lpstr>점수: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수지 안</dc:creator>
  <cp:lastModifiedBy>수지 안</cp:lastModifiedBy>
  <cp:revision>4</cp:revision>
  <dcterms:created xsi:type="dcterms:W3CDTF">2024-12-09T16:11:33Z</dcterms:created>
  <dcterms:modified xsi:type="dcterms:W3CDTF">2024-12-09T18:34:16Z</dcterms:modified>
</cp:coreProperties>
</file>

<file path=docProps/thumbnail.jpeg>
</file>